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23ed1f9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31c24b3f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31c24fdcc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31c1270ecd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31c33cb55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31c6a430ab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31c5773a4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6925dadd.png"/><Relationship Id="rId3" Type="http://schemas.openxmlformats.org/officeDocument/2006/relationships/image" Target="../media/file231c344419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62cbd31d.png"/><Relationship Id="rId3" Type="http://schemas.openxmlformats.org/officeDocument/2006/relationships/image" Target="../media/file231c3391479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6f324f4.png"/><Relationship Id="rId3" Type="http://schemas.openxmlformats.org/officeDocument/2006/relationships/image" Target="../media/file231c44ff12bc.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46271807.png"/><Relationship Id="rId3" Type="http://schemas.openxmlformats.org/officeDocument/2006/relationships/image" Target="../media/file231c309a978c.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75538141.png"/><Relationship Id="rId3" Type="http://schemas.openxmlformats.org/officeDocument/2006/relationships/image" Target="../media/file231c3d4b0e9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aaa35fc.png"/><Relationship Id="rId3" Type="http://schemas.openxmlformats.org/officeDocument/2006/relationships/image" Target="../media/file231c2cbe38dc.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7c870a76.png"/><Relationship Id="rId3" Type="http://schemas.openxmlformats.org/officeDocument/2006/relationships/image" Target="../media/file231c5c008d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31c284e182.png"/><Relationship Id="rId3" Type="http://schemas.openxmlformats.org/officeDocument/2006/relationships/image" Target="../media/file231c61f11f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52e005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71770bb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3ea08a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1dc4a96d.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5a4f425f.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98e994b.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31c70f20fd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934,099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934,099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04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110 triages made. This is an increase of 8 triages compared to the previous day (102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04 November there were 762 triages to NHS Pathways for COVID-19, this is an average of 109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2020-11-05T19:43:27Z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